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84" y="-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068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942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60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334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20100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392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637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841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621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083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646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021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3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48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656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52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B34BB-5B07-4124-9628-1680086CB6DB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7669AC-DA2C-42F4-9BC4-6848A3548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04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6461" y="1139039"/>
            <a:ext cx="7766936" cy="1646302"/>
          </a:xfrm>
        </p:spPr>
        <p:txBody>
          <a:bodyPr/>
          <a:lstStyle/>
          <a:p>
            <a:pPr algn="ctr"/>
            <a:r>
              <a:rPr lang="en-US" sz="3200" dirty="0" smtClean="0"/>
              <a:t>VII </a:t>
            </a:r>
            <a:r>
              <a:rPr lang="ru-RU" sz="3200" dirty="0" smtClean="0"/>
              <a:t>РЕГИОНАЛЬНАЯ НАУЧНО-ПРАКТИЧЕСКАЯ КОНФЕРЕНЦИЯ </a:t>
            </a:r>
            <a:br>
              <a:rPr lang="ru-RU" sz="3200" dirty="0" smtClean="0"/>
            </a:br>
            <a:r>
              <a:rPr lang="ru-RU" sz="3200" dirty="0" smtClean="0"/>
              <a:t>«ЭКОЛОГИЧЕСКИЙ ТУРИЗМ НА ЮГЕ РОССИИ. РОСТОВСКАЯ ОБЛАСТЬ»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3336" y="3754619"/>
            <a:ext cx="8126330" cy="246587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85000"/>
                    <a:lumOff val="15000"/>
                  </a:schemeClr>
                </a:solidFill>
              </a:rPr>
              <a:t>Автор –</a:t>
            </a:r>
          </a:p>
          <a:p>
            <a:r>
              <a:rPr lang="ru-RU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Круткова</a:t>
            </a:r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Анастасия </a:t>
            </a:r>
          </a:p>
          <a:p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Ученица 8Б класса</a:t>
            </a:r>
          </a:p>
          <a:p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МБОУ Лицей 58</a:t>
            </a:r>
          </a:p>
          <a:p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2023 г.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0" t="31361" r="250" b="1033"/>
          <a:stretch/>
        </p:blipFill>
        <p:spPr>
          <a:xfrm>
            <a:off x="1507067" y="2856606"/>
            <a:ext cx="3739434" cy="33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1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032" y="207106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ФИЗИЧЕСКАЯ ОЗДОРОВЛЕНИЕ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540" y="1038904"/>
            <a:ext cx="5362858" cy="388077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Поход</a:t>
            </a:r>
          </a:p>
          <a:p>
            <a:r>
              <a:rPr lang="ru-RU" sz="2000" dirty="0" smtClean="0"/>
              <a:t>Игры </a:t>
            </a:r>
          </a:p>
          <a:p>
            <a:r>
              <a:rPr lang="ru-RU" sz="2000" dirty="0" smtClean="0"/>
              <a:t>Тренировка глазомера</a:t>
            </a:r>
          </a:p>
          <a:p>
            <a:r>
              <a:rPr lang="ru-RU" sz="2000" dirty="0" smtClean="0"/>
              <a:t>Силовые упражнения</a:t>
            </a:r>
          </a:p>
          <a:p>
            <a:r>
              <a:rPr lang="ru-RU" sz="2000" dirty="0" smtClean="0"/>
              <a:t>Водные процедуры</a:t>
            </a:r>
          </a:p>
          <a:p>
            <a:endParaRPr lang="ru-RU" sz="2400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013" y="3502188"/>
            <a:ext cx="2315079" cy="30867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4121" y="3904847"/>
            <a:ext cx="3041939" cy="22814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353" y="300029"/>
            <a:ext cx="1841815" cy="24557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202"/>
          <a:stretch/>
        </p:blipFill>
        <p:spPr>
          <a:xfrm>
            <a:off x="7494069" y="5027225"/>
            <a:ext cx="2856857" cy="17097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8965" y="1107004"/>
            <a:ext cx="3344410" cy="25083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6060" y="2490346"/>
            <a:ext cx="3239108" cy="242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706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ФОТО-СЕССИЯ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859" y="1160298"/>
            <a:ext cx="2931655" cy="390887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0856" y="1270000"/>
            <a:ext cx="3041924" cy="4055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461" y="3553367"/>
            <a:ext cx="4042149" cy="30316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8328" y="2936383"/>
            <a:ext cx="2906304" cy="38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8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673" y="1464214"/>
            <a:ext cx="3475642" cy="26067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3223" y="3252706"/>
            <a:ext cx="2623194" cy="3497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8124" y="1464214"/>
            <a:ext cx="2320186" cy="3093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4195" y="4070945"/>
            <a:ext cx="3039110" cy="22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0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850" y="403538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ЛЕТНЯЯ ТУРИСТСКО-ЭТНОГРАФИЧЕСКАЯ СМЕНА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2435" y="1930400"/>
            <a:ext cx="8537779" cy="3880773"/>
          </a:xfrm>
        </p:spPr>
        <p:txBody>
          <a:bodyPr>
            <a:normAutofit/>
          </a:bodyPr>
          <a:lstStyle/>
          <a:p>
            <a:r>
              <a:rPr lang="ru-RU" sz="2000" dirty="0"/>
              <a:t>Сроки: 5-11.08.2023</a:t>
            </a:r>
          </a:p>
          <a:p>
            <a:r>
              <a:rPr lang="ru-RU" sz="2000" dirty="0"/>
              <a:t>Место: Этно-археологический комплекс «Затерянный мир» хутор </a:t>
            </a:r>
            <a:r>
              <a:rPr lang="ru-RU" sz="2000" dirty="0" err="1"/>
              <a:t>Пухляковский</a:t>
            </a:r>
            <a:r>
              <a:rPr lang="ru-RU" sz="2000" dirty="0"/>
              <a:t> Усть-Донецкого района Ростовской области</a:t>
            </a:r>
          </a:p>
          <a:p>
            <a:r>
              <a:rPr lang="ru-RU" sz="2000" dirty="0"/>
              <a:t>Возраст: 12-14 лет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45757">
            <a:off x="664080" y="4040853"/>
            <a:ext cx="3116687" cy="2337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16460">
            <a:off x="6922774" y="4024144"/>
            <a:ext cx="3161242" cy="2370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4576" y="3490362"/>
            <a:ext cx="3154694" cy="23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77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 И ЗАДАЧИ СМЕНЫ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667" y="1421815"/>
            <a:ext cx="3740119" cy="4317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навыками краеведческого поиска и написание проекта.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4118" y="1399927"/>
            <a:ext cx="60401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Изучение методики интервьюирования.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Изучение методики работы с вещественными источниками.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Изучение методики написания научно-исследовательского проекта.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7585" y="3338919"/>
            <a:ext cx="4250190" cy="3187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25" y="2695096"/>
            <a:ext cx="2873599" cy="383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86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ФОРМЫ РАБОТЫ</a:t>
            </a: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77334" y="1270000"/>
            <a:ext cx="5414373" cy="5233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Лекции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171" y="630716"/>
            <a:ext cx="4003838" cy="3002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726" y="3633594"/>
            <a:ext cx="3980785" cy="2985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9330" y="2132155"/>
            <a:ext cx="2901780" cy="38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9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032" y="207106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ТЕМАТИЧЕСКАЯ УЧЕБА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635" y="1674925"/>
            <a:ext cx="5362858" cy="388077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История холодного оружия</a:t>
            </a:r>
          </a:p>
          <a:p>
            <a:r>
              <a:rPr lang="ru-RU" sz="2400" dirty="0" smtClean="0"/>
              <a:t>Оружие казачества</a:t>
            </a:r>
          </a:p>
          <a:p>
            <a:r>
              <a:rPr lang="ru-RU" sz="2400" dirty="0" smtClean="0"/>
              <a:t>Оружие народов мира</a:t>
            </a:r>
          </a:p>
          <a:p>
            <a:endParaRPr lang="ru-RU" sz="2400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02989" y="57027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к</a:t>
            </a:r>
            <a:r>
              <a:rPr lang="ru-RU" dirty="0" err="1" smtClean="0"/>
              <a:t>.и.н</a:t>
            </a:r>
            <a:r>
              <a:rPr lang="ru-RU" dirty="0" smtClean="0"/>
              <a:t>., сотрудник «Затерянного мира» Кушнир Василий Вадимович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635" y="3966054"/>
            <a:ext cx="3524402" cy="2643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6360" y="1527906"/>
            <a:ext cx="2908155" cy="3877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5173" y="2157440"/>
            <a:ext cx="3491295" cy="26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8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4597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ОТРАБОТКА УМЕНИЙ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4550" y="1847004"/>
            <a:ext cx="5018904" cy="376417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2836" y="2513140"/>
            <a:ext cx="3225664" cy="43008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569" y="844997"/>
            <a:ext cx="3225664" cy="43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53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002" y="223234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ИЗУЧАЕМ КАЗАЧИЙ БЫТ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909" y="1298801"/>
            <a:ext cx="4252817" cy="3189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116" y="1029553"/>
            <a:ext cx="2853208" cy="3804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7144" y="5586231"/>
            <a:ext cx="4511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к</a:t>
            </a:r>
            <a:r>
              <a:rPr lang="ru-RU" dirty="0" err="1" smtClean="0"/>
              <a:t>.и.н</a:t>
            </a:r>
            <a:r>
              <a:rPr lang="ru-RU" dirty="0" smtClean="0"/>
              <a:t>. старший научный сотрудник ЮФУ</a:t>
            </a:r>
          </a:p>
          <a:p>
            <a:r>
              <a:rPr lang="ru-RU" dirty="0" err="1" smtClean="0"/>
              <a:t>Стадник</a:t>
            </a:r>
            <a:r>
              <a:rPr lang="ru-RU" dirty="0" smtClean="0"/>
              <a:t> Андрей Иосифович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4714" y="1472866"/>
            <a:ext cx="4020731" cy="301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9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582" y="203898"/>
            <a:ext cx="7964390" cy="6911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ИЗУЧАЕМ ТРАДИЦИИ ВОСТОЧНОГО ГОСТЕПРИИМСТВА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20" y="6428205"/>
            <a:ext cx="8275477" cy="30980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к</a:t>
            </a:r>
            <a:r>
              <a:rPr lang="ru-RU" dirty="0" err="1" smtClean="0"/>
              <a:t>.и.н</a:t>
            </a:r>
            <a:r>
              <a:rPr lang="ru-RU" dirty="0" smtClean="0"/>
              <a:t>., старший научный сотрудник ЮФУ </a:t>
            </a:r>
            <a:r>
              <a:rPr lang="ru-RU" dirty="0" err="1" smtClean="0"/>
              <a:t>Стадник</a:t>
            </a:r>
            <a:r>
              <a:rPr lang="ru-RU" dirty="0" smtClean="0"/>
              <a:t> Оксана Владимировна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257" y="1193811"/>
            <a:ext cx="3195305" cy="2396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3275" y="3732979"/>
            <a:ext cx="3391437" cy="2543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3276" y="1037754"/>
            <a:ext cx="3391437" cy="2543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4678" y="1814180"/>
            <a:ext cx="2878198" cy="38375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257" y="3732979"/>
            <a:ext cx="3195305" cy="23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22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036" y="128788"/>
            <a:ext cx="9161322" cy="93905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ИЗУЧАЕМ МЕТОДИКУ ПРОВЕДЕНИЯ АРХЕОЛОГИЧЕСКОГО ПОИСКА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688" y="1116895"/>
            <a:ext cx="4492440" cy="33693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5300" y="2230982"/>
            <a:ext cx="3382865" cy="4510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8165" y="1175255"/>
            <a:ext cx="3991216" cy="29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103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</TotalTime>
  <Words>150</Words>
  <Application>Microsoft Office PowerPoint</Application>
  <PresentationFormat>Произвольный</PresentationFormat>
  <Paragraphs>40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VII РЕГИОНАЛЬНАЯ НАУЧНО-ПРАКТИЧЕСКАЯ КОНФЕРЕНЦИЯ  «ЭКОЛОГИЧЕСКИЙ ТУРИЗМ НА ЮГЕ РОССИИ. РОСТОВСКАЯ ОБЛАСТЬ»</vt:lpstr>
      <vt:lpstr>ЛЕТНЯЯ ТУРИСТСКО-ЭТНОГРАФИЧЕСКАЯ СМЕНА</vt:lpstr>
      <vt:lpstr>ЦЕЛЬ И ЗАДАЧИ СМЕНЫ</vt:lpstr>
      <vt:lpstr>ФОРМЫ РАБОТЫ</vt:lpstr>
      <vt:lpstr>ТЕМАТИЧЕСКАЯ УЧЕБА</vt:lpstr>
      <vt:lpstr>ОТРАБОТКА УМЕНИЙ</vt:lpstr>
      <vt:lpstr>ИЗУЧАЕМ КАЗАЧИЙ БЫТ</vt:lpstr>
      <vt:lpstr>ИЗУЧАЕМ ТРАДИЦИИ ВОСТОЧНОГО ГОСТЕПРИИМСТВА</vt:lpstr>
      <vt:lpstr>ИЗУЧАЕМ МЕТОДИКУ ПРОВЕДЕНИЯ АРХЕОЛОГИЧЕСКОГО ПОИСКА</vt:lpstr>
      <vt:lpstr>ФИЗИЧЕСКАЯ ОЗДОРОВЛЕНИЕ</vt:lpstr>
      <vt:lpstr>ФОТО-СЕССИЯ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ВКЛАД ФРОНТОВЫХ КОНЦЕРТНЫХ БРИГАД В ВЕЛИКУЮ ПОБЕДУ  (ПОДВИГ ШУРХОВЕЦКОЙ ВАРВАРЫ ИВАНОВНЫ)</dc:title>
  <dc:creator>Учетная запись Майкрософт</dc:creator>
  <cp:lastModifiedBy>Irina</cp:lastModifiedBy>
  <cp:revision>15</cp:revision>
  <dcterms:created xsi:type="dcterms:W3CDTF">2023-04-13T08:35:03Z</dcterms:created>
  <dcterms:modified xsi:type="dcterms:W3CDTF">2023-09-19T03:43:34Z</dcterms:modified>
</cp:coreProperties>
</file>