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73DE-F351-4BF1-8151-88FBEF8F1605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2B7E-9A4E-44C1-88E9-D25D00AC6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191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73DE-F351-4BF1-8151-88FBEF8F1605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2B7E-9A4E-44C1-88E9-D25D00AC6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159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73DE-F351-4BF1-8151-88FBEF8F1605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2B7E-9A4E-44C1-88E9-D25D00AC6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53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73DE-F351-4BF1-8151-88FBEF8F1605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2B7E-9A4E-44C1-88E9-D25D00AC6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628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73DE-F351-4BF1-8151-88FBEF8F1605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2B7E-9A4E-44C1-88E9-D25D00AC6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495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73DE-F351-4BF1-8151-88FBEF8F1605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2B7E-9A4E-44C1-88E9-D25D00AC6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891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73DE-F351-4BF1-8151-88FBEF8F1605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2B7E-9A4E-44C1-88E9-D25D00AC6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676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73DE-F351-4BF1-8151-88FBEF8F1605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2B7E-9A4E-44C1-88E9-D25D00AC6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933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73DE-F351-4BF1-8151-88FBEF8F1605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2B7E-9A4E-44C1-88E9-D25D00AC6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786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73DE-F351-4BF1-8151-88FBEF8F1605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2B7E-9A4E-44C1-88E9-D25D00AC6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226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73DE-F351-4BF1-8151-88FBEF8F1605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2B7E-9A4E-44C1-88E9-D25D00AC6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323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D73DE-F351-4BF1-8151-88FBEF8F1605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32B7E-9A4E-44C1-88E9-D25D00AC6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47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логотип зоо м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695" y="965416"/>
            <a:ext cx="4952596" cy="453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14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783" y="1880839"/>
            <a:ext cx="10827326" cy="2649597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РОСТОВСКИЙ-НА-ДОНУ ЗООПАРК — ЦЕНТР ЭТНОЭКОЛОГИЧЕСКОГО ОБРАЗОВАНИЯ И ЭКСКУРСИОННОЙ ДЕЯТЕЛЬНОСТИ.</a:t>
            </a:r>
            <a:endParaRPr lang="ru-RU" dirty="0"/>
          </a:p>
        </p:txBody>
      </p:sp>
      <p:pic>
        <p:nvPicPr>
          <p:cNvPr id="2050" name="Picture 2" descr="логотип зоо м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1311"/>
            <a:ext cx="1565564" cy="143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873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5564" y="121515"/>
            <a:ext cx="10515600" cy="4351338"/>
          </a:xfrm>
        </p:spPr>
        <p:txBody>
          <a:bodyPr/>
          <a:lstStyle/>
          <a:p>
            <a:r>
              <a:rPr lang="ru-RU" dirty="0"/>
              <a:t>Ростовский-на-Дону зоопарк основан в 1927 году.</a:t>
            </a:r>
            <a:endParaRPr lang="en-US" dirty="0"/>
          </a:p>
        </p:txBody>
      </p:sp>
      <p:pic>
        <p:nvPicPr>
          <p:cNvPr id="4" name="Picture 2" descr="логотип зоо м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65564" cy="143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65" y="717550"/>
            <a:ext cx="5763903" cy="4196248"/>
          </a:xfrm>
          <a:prstGeom prst="rect">
            <a:avLst/>
          </a:prstGeom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72" y="2318197"/>
            <a:ext cx="5736255" cy="405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585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6564" y="365125"/>
            <a:ext cx="10515600" cy="4351338"/>
          </a:xfrm>
        </p:spPr>
        <p:txBody>
          <a:bodyPr/>
          <a:lstStyle/>
          <a:p>
            <a:r>
              <a:rPr lang="ru-RU" dirty="0"/>
              <a:t>Территория зоопарка занимает 60 гектаров</a:t>
            </a:r>
            <a:endParaRPr lang="en-US" dirty="0"/>
          </a:p>
          <a:p>
            <a:endParaRPr lang="ru-RU" dirty="0"/>
          </a:p>
        </p:txBody>
      </p:sp>
      <p:pic>
        <p:nvPicPr>
          <p:cNvPr id="4" name="Picture 2" descr="логотип зоо м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65564" cy="143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067" y="860175"/>
            <a:ext cx="4632963" cy="30832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50" y="1610998"/>
            <a:ext cx="5471028" cy="364097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778" y="4123641"/>
            <a:ext cx="3690335" cy="2456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3875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5564" y="0"/>
            <a:ext cx="10515600" cy="4351338"/>
          </a:xfrm>
        </p:spPr>
        <p:txBody>
          <a:bodyPr/>
          <a:lstStyle/>
          <a:p>
            <a:r>
              <a:rPr lang="ru-RU" dirty="0"/>
              <a:t>509 видов животных.</a:t>
            </a:r>
            <a:endParaRPr lang="en-US" dirty="0"/>
          </a:p>
          <a:p>
            <a:r>
              <a:rPr lang="ru-RU" dirty="0"/>
              <a:t>7 500 представителей</a:t>
            </a:r>
            <a:endParaRPr lang="en-US" dirty="0"/>
          </a:p>
          <a:p>
            <a:r>
              <a:rPr lang="ru-RU" dirty="0"/>
              <a:t>270 видов внесены  в Красную книгу Международного союза охраны природы и природных ресурсов (МСОП)</a:t>
            </a:r>
            <a:endParaRPr lang="en-US" dirty="0"/>
          </a:p>
          <a:p>
            <a:r>
              <a:rPr lang="ru-RU" dirty="0"/>
              <a:t>34 </a:t>
            </a:r>
            <a:r>
              <a:rPr lang="ru-RU" dirty="0" err="1"/>
              <a:t>видa</a:t>
            </a:r>
            <a:r>
              <a:rPr lang="ru-RU" dirty="0"/>
              <a:t>  -  в </a:t>
            </a:r>
            <a:r>
              <a:rPr lang="ru-RU" dirty="0" err="1"/>
              <a:t>Kpaсную</a:t>
            </a:r>
            <a:r>
              <a:rPr lang="ru-RU" dirty="0"/>
              <a:t> Книгу Российской Федерации.</a:t>
            </a:r>
          </a:p>
          <a:p>
            <a:endParaRPr lang="ru-RU" dirty="0"/>
          </a:p>
        </p:txBody>
      </p:sp>
      <p:pic>
        <p:nvPicPr>
          <p:cNvPr id="4" name="Picture 2" descr="логотип зоо м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65564" cy="143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1\Desktop\Презентация\для Саши\для Саши\Хищные\DSC_4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79" y="3396374"/>
            <a:ext cx="4829872" cy="321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1\Desktop\Презентация\zebry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54" y="2437972"/>
            <a:ext cx="4410698" cy="293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1\Desktop\Презентация\для Саши\для Саши\Хищные\DSC_58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520" y="4366183"/>
            <a:ext cx="3476071" cy="231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263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4540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У истоков создания Ростовского зоопарка стоял кружок юннатов</a:t>
            </a:r>
          </a:p>
        </p:txBody>
      </p:sp>
      <p:pic>
        <p:nvPicPr>
          <p:cNvPr id="4" name="Picture 2" descr="логотип зоо м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65564" cy="143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Рабочие материалы\Статьи\Для публичной библиотеки\годы войны  и не только\N5_Собрание натуралистов 19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213" y="996897"/>
            <a:ext cx="5743977" cy="412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Рабочие материалы\Статьи\Для публичной библиотеки\годы войны  и не только\N4_Уголок аквариумов 1-й этаж 19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48" y="1587616"/>
            <a:ext cx="4100507" cy="259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11"/>
          <p:cNvPicPr>
            <a:picLocks noChangeAspect="1"/>
          </p:cNvPicPr>
          <p:nvPr/>
        </p:nvPicPr>
        <p:blipFill rotWithShape="1">
          <a:blip r:embed="rId5"/>
          <a:srcRect t="2231" b="1817"/>
          <a:stretch/>
        </p:blipFill>
        <p:spPr>
          <a:xfrm>
            <a:off x="2881745" y="3630158"/>
            <a:ext cx="4660292" cy="298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89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blob:https://web.whatsapp.com/77ee4655-cbf2-4463-b2d8-1e6cc98fa6e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blob:https://web.whatsapp.com/77ee4655-cbf2-4463-b2d8-1e6cc98fa6e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75" y="168275"/>
            <a:ext cx="5971052" cy="335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947" y="-144463"/>
            <a:ext cx="5098473" cy="38238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38" y="3695267"/>
            <a:ext cx="3934691" cy="29510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5" t="22627" r="41817" b="-2223"/>
          <a:stretch/>
        </p:blipFill>
        <p:spPr>
          <a:xfrm>
            <a:off x="5331692" y="2757055"/>
            <a:ext cx="3823854" cy="545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133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090" y="1030143"/>
            <a:ext cx="10515600" cy="1325563"/>
          </a:xfrm>
        </p:spPr>
        <p:txBody>
          <a:bodyPr/>
          <a:lstStyle/>
          <a:p>
            <a:pPr algn="ctr"/>
            <a:r>
              <a:rPr lang="ru-RU" b="1" dirty="0"/>
              <a:t>Спасибо за внимание!</a:t>
            </a:r>
          </a:p>
        </p:txBody>
      </p:sp>
      <p:pic>
        <p:nvPicPr>
          <p:cNvPr id="4" name="Picture 2" descr="логотип зоо м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574" y="2087634"/>
            <a:ext cx="4415935" cy="404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1259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66</Words>
  <Application>Microsoft Office PowerPoint</Application>
  <PresentationFormat>Широкоэкранный</PresentationFormat>
  <Paragraphs>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РОСТОВСКИЙ-НА-ДОНУ ЗООПАРК — ЦЕНТР ЭТНОЭКОЛОГИЧЕСКОГО ОБРАЗОВАНИЯ И ЭКСКУРСИОННОЙ ДЕЯТЕЛЬНОСТИ.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Konspirator</cp:lastModifiedBy>
  <cp:revision>7</cp:revision>
  <dcterms:created xsi:type="dcterms:W3CDTF">2023-09-19T21:56:05Z</dcterms:created>
  <dcterms:modified xsi:type="dcterms:W3CDTF">2023-09-26T21:23:11Z</dcterms:modified>
</cp:coreProperties>
</file>